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2" r:id="rId10"/>
    <p:sldId id="264" r:id="rId11"/>
    <p:sldId id="267" r:id="rId12"/>
    <p:sldId id="266" r:id="rId13"/>
    <p:sldId id="269" r:id="rId14"/>
    <p:sldId id="274" r:id="rId15"/>
    <p:sldId id="268" r:id="rId16"/>
    <p:sldId id="271" r:id="rId17"/>
    <p:sldId id="272" r:id="rId18"/>
    <p:sldId id="273" r:id="rId19"/>
    <p:sldId id="27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397B38-DDB2-410C-812A-03B942876F58}" type="doc">
      <dgm:prSet loTypeId="urn:microsoft.com/office/officeart/2005/8/layout/radial1" loCatId="cycle" qsTypeId="urn:microsoft.com/office/officeart/2005/8/quickstyle/simple1#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F458B21-2264-4981-B598-663E86DB82E9}">
      <dgm:prSet phldrT="[Текст]"/>
      <dgm:spPr/>
      <dgm:t>
        <a:bodyPr/>
        <a:lstStyle/>
        <a:p>
          <a:r>
            <a:rPr lang="ru-RU" dirty="0" smtClean="0"/>
            <a:t>НКО</a:t>
          </a:r>
          <a:endParaRPr lang="ru-RU" dirty="0"/>
        </a:p>
      </dgm:t>
    </dgm:pt>
    <dgm:pt modelId="{CFF6E53C-25B6-4BDC-BED1-30FC0781CF4B}" type="parTrans" cxnId="{751BF32A-7292-4DBD-8D6C-347D7F78F1E7}">
      <dgm:prSet/>
      <dgm:spPr/>
      <dgm:t>
        <a:bodyPr/>
        <a:lstStyle/>
        <a:p>
          <a:endParaRPr lang="ru-RU"/>
        </a:p>
      </dgm:t>
    </dgm:pt>
    <dgm:pt modelId="{23CB710B-CF95-4378-8FEE-761D362280F1}" type="sibTrans" cxnId="{751BF32A-7292-4DBD-8D6C-347D7F78F1E7}">
      <dgm:prSet/>
      <dgm:spPr/>
      <dgm:t>
        <a:bodyPr/>
        <a:lstStyle/>
        <a:p>
          <a:endParaRPr lang="ru-RU"/>
        </a:p>
      </dgm:t>
    </dgm:pt>
    <dgm:pt modelId="{294A610F-6933-425A-A986-B416AFC753E2}">
      <dgm:prSet phldrT="[Текст]"/>
      <dgm:spPr/>
      <dgm:t>
        <a:bodyPr/>
        <a:lstStyle/>
        <a:p>
          <a:r>
            <a:rPr lang="ru-RU" dirty="0" smtClean="0"/>
            <a:t>Представители министерств, и ведомств</a:t>
          </a:r>
          <a:endParaRPr lang="ru-RU" dirty="0"/>
        </a:p>
      </dgm:t>
    </dgm:pt>
    <dgm:pt modelId="{A8489930-83EF-43AA-995E-56DBE1E52F16}" type="parTrans" cxnId="{FA7E251E-DE14-416C-9734-4134C29C782C}">
      <dgm:prSet/>
      <dgm:spPr/>
      <dgm:t>
        <a:bodyPr/>
        <a:lstStyle/>
        <a:p>
          <a:endParaRPr lang="ru-RU"/>
        </a:p>
      </dgm:t>
    </dgm:pt>
    <dgm:pt modelId="{5E24CDFF-B335-4337-9418-969A97FBE3D2}" type="sibTrans" cxnId="{FA7E251E-DE14-416C-9734-4134C29C782C}">
      <dgm:prSet/>
      <dgm:spPr/>
      <dgm:t>
        <a:bodyPr/>
        <a:lstStyle/>
        <a:p>
          <a:endParaRPr lang="ru-RU"/>
        </a:p>
      </dgm:t>
    </dgm:pt>
    <dgm:pt modelId="{DCE180A0-27BD-4FFB-87CE-3BC15F2C43E7}">
      <dgm:prSet phldrT="[Текст]"/>
      <dgm:spPr/>
      <dgm:t>
        <a:bodyPr/>
        <a:lstStyle/>
        <a:p>
          <a:r>
            <a:rPr lang="ru-RU" dirty="0" smtClean="0"/>
            <a:t>Бизнесмены, компании</a:t>
          </a:r>
          <a:endParaRPr lang="ru-RU" dirty="0"/>
        </a:p>
      </dgm:t>
    </dgm:pt>
    <dgm:pt modelId="{628B4277-7BA6-4889-89CB-1C5D15D46F37}" type="parTrans" cxnId="{0CC01B11-BF08-4F69-84A8-4C6A875EAF06}">
      <dgm:prSet/>
      <dgm:spPr/>
      <dgm:t>
        <a:bodyPr/>
        <a:lstStyle/>
        <a:p>
          <a:endParaRPr lang="ru-RU"/>
        </a:p>
      </dgm:t>
    </dgm:pt>
    <dgm:pt modelId="{5BA38B9C-35A7-45C4-9FB7-D5CC1677ECEF}" type="sibTrans" cxnId="{0CC01B11-BF08-4F69-84A8-4C6A875EAF06}">
      <dgm:prSet/>
      <dgm:spPr/>
      <dgm:t>
        <a:bodyPr/>
        <a:lstStyle/>
        <a:p>
          <a:endParaRPr lang="ru-RU"/>
        </a:p>
      </dgm:t>
    </dgm:pt>
    <dgm:pt modelId="{065B8322-554A-43B8-8ADB-A3D2B2D2CE7B}">
      <dgm:prSet phldrT="[Текст]"/>
      <dgm:spPr/>
      <dgm:t>
        <a:bodyPr/>
        <a:lstStyle/>
        <a:p>
          <a:r>
            <a:rPr lang="ru-RU" dirty="0" smtClean="0"/>
            <a:t>СМИ: журналисты, редактора</a:t>
          </a:r>
          <a:endParaRPr lang="ru-RU" dirty="0"/>
        </a:p>
      </dgm:t>
    </dgm:pt>
    <dgm:pt modelId="{1D74AE20-CAF3-4900-AE6D-E1DC7174D429}" type="parTrans" cxnId="{6AA8ABC8-B3F1-440A-A9CB-73C6D197FEA0}">
      <dgm:prSet/>
      <dgm:spPr/>
      <dgm:t>
        <a:bodyPr/>
        <a:lstStyle/>
        <a:p>
          <a:endParaRPr lang="ru-RU"/>
        </a:p>
      </dgm:t>
    </dgm:pt>
    <dgm:pt modelId="{F57A10AE-0AFE-4702-A4A0-46F66F12561D}" type="sibTrans" cxnId="{6AA8ABC8-B3F1-440A-A9CB-73C6D197FEA0}">
      <dgm:prSet/>
      <dgm:spPr/>
      <dgm:t>
        <a:bodyPr/>
        <a:lstStyle/>
        <a:p>
          <a:endParaRPr lang="ru-RU"/>
        </a:p>
      </dgm:t>
    </dgm:pt>
    <dgm:pt modelId="{6588EA5A-23D4-4CFB-8508-93F4F71072C3}">
      <dgm:prSet phldrT="[Текст]"/>
      <dgm:spPr/>
      <dgm:t>
        <a:bodyPr/>
        <a:lstStyle/>
        <a:p>
          <a:r>
            <a:rPr lang="ru-RU" dirty="0" smtClean="0"/>
            <a:t>НКО, общественные структуры</a:t>
          </a:r>
          <a:endParaRPr lang="ru-RU" dirty="0"/>
        </a:p>
      </dgm:t>
    </dgm:pt>
    <dgm:pt modelId="{5374BF9E-DBFD-4019-84BD-CD6D0C7B8D59}" type="parTrans" cxnId="{349C99F9-E1DE-4945-AB2E-4E69BFAF4ED2}">
      <dgm:prSet/>
      <dgm:spPr/>
      <dgm:t>
        <a:bodyPr/>
        <a:lstStyle/>
        <a:p>
          <a:endParaRPr lang="ru-RU"/>
        </a:p>
      </dgm:t>
    </dgm:pt>
    <dgm:pt modelId="{F182B771-4A4E-4635-BC88-AE26BCB6E2D2}" type="sibTrans" cxnId="{349C99F9-E1DE-4945-AB2E-4E69BFAF4ED2}">
      <dgm:prSet/>
      <dgm:spPr/>
      <dgm:t>
        <a:bodyPr/>
        <a:lstStyle/>
        <a:p>
          <a:endParaRPr lang="ru-RU"/>
        </a:p>
      </dgm:t>
    </dgm:pt>
    <dgm:pt modelId="{831E0E6B-5D65-4ADA-A4C5-E835E9A9ABA2}">
      <dgm:prSet phldrT="[Текст]"/>
      <dgm:spPr/>
      <dgm:t>
        <a:bodyPr/>
        <a:lstStyle/>
        <a:p>
          <a:r>
            <a:rPr lang="ru-RU" dirty="0" smtClean="0"/>
            <a:t>Епархии РПЦ</a:t>
          </a:r>
          <a:endParaRPr lang="ru-RU" dirty="0"/>
        </a:p>
      </dgm:t>
    </dgm:pt>
    <dgm:pt modelId="{3550EF9B-11CB-42F5-A895-57F07CDBEAF4}" type="parTrans" cxnId="{CD7B249D-C13E-42F1-A26C-5E5156418097}">
      <dgm:prSet/>
      <dgm:spPr/>
      <dgm:t>
        <a:bodyPr/>
        <a:lstStyle/>
        <a:p>
          <a:endParaRPr lang="ru-RU"/>
        </a:p>
      </dgm:t>
    </dgm:pt>
    <dgm:pt modelId="{0A164701-25D6-4E90-A936-19CEA4BDBF18}" type="sibTrans" cxnId="{CD7B249D-C13E-42F1-A26C-5E5156418097}">
      <dgm:prSet/>
      <dgm:spPr/>
      <dgm:t>
        <a:bodyPr/>
        <a:lstStyle/>
        <a:p>
          <a:endParaRPr lang="ru-RU"/>
        </a:p>
      </dgm:t>
    </dgm:pt>
    <dgm:pt modelId="{8554C4FF-05E1-4AB5-86D8-5A80AE59D4C2}">
      <dgm:prSet phldrT="[Текст]"/>
      <dgm:spPr/>
      <dgm:t>
        <a:bodyPr/>
        <a:lstStyle/>
        <a:p>
          <a:r>
            <a:rPr lang="ru-RU" dirty="0" smtClean="0"/>
            <a:t>Органы опеки и попечительства</a:t>
          </a:r>
          <a:endParaRPr lang="ru-RU" dirty="0"/>
        </a:p>
      </dgm:t>
    </dgm:pt>
    <dgm:pt modelId="{13C461E0-DCFC-4EF8-9263-073BAFDF276B}" type="parTrans" cxnId="{5E0A2AC5-EA20-4045-8626-667F9E78E661}">
      <dgm:prSet/>
      <dgm:spPr/>
      <dgm:t>
        <a:bodyPr/>
        <a:lstStyle/>
        <a:p>
          <a:endParaRPr lang="ru-RU"/>
        </a:p>
      </dgm:t>
    </dgm:pt>
    <dgm:pt modelId="{35C75D90-1093-4A35-95D3-122125B0F3DF}" type="sibTrans" cxnId="{5E0A2AC5-EA20-4045-8626-667F9E78E661}">
      <dgm:prSet/>
      <dgm:spPr/>
      <dgm:t>
        <a:bodyPr/>
        <a:lstStyle/>
        <a:p>
          <a:endParaRPr lang="ru-RU"/>
        </a:p>
      </dgm:t>
    </dgm:pt>
    <dgm:pt modelId="{A86550BB-C9A8-43BF-953E-E161C8E61179}">
      <dgm:prSet phldrT="[Текст]"/>
      <dgm:spPr/>
      <dgm:t>
        <a:bodyPr/>
        <a:lstStyle/>
        <a:p>
          <a:r>
            <a:rPr lang="ru-RU" dirty="0" smtClean="0"/>
            <a:t>Директора детских домов и школ-интернатов</a:t>
          </a:r>
          <a:endParaRPr lang="ru-RU" dirty="0"/>
        </a:p>
      </dgm:t>
    </dgm:pt>
    <dgm:pt modelId="{BE7047F9-9F17-44F1-B743-36DE32B1577F}" type="parTrans" cxnId="{0BAB7AB2-246F-4716-A3A4-2592FEFCC82E}">
      <dgm:prSet/>
      <dgm:spPr/>
      <dgm:t>
        <a:bodyPr/>
        <a:lstStyle/>
        <a:p>
          <a:endParaRPr lang="ru-RU"/>
        </a:p>
      </dgm:t>
    </dgm:pt>
    <dgm:pt modelId="{A2EA3420-79EB-4D65-991E-428E7137A25D}" type="sibTrans" cxnId="{0BAB7AB2-246F-4716-A3A4-2592FEFCC82E}">
      <dgm:prSet/>
      <dgm:spPr/>
      <dgm:t>
        <a:bodyPr/>
        <a:lstStyle/>
        <a:p>
          <a:endParaRPr lang="ru-RU"/>
        </a:p>
      </dgm:t>
    </dgm:pt>
    <dgm:pt modelId="{7AF17193-BB84-4869-A9F4-607EA9AF8971}">
      <dgm:prSet phldrT="[Текст]"/>
      <dgm:spPr/>
      <dgm:t>
        <a:bodyPr/>
        <a:lstStyle/>
        <a:p>
          <a:r>
            <a:rPr lang="ru-RU" dirty="0" smtClean="0"/>
            <a:t>Священники</a:t>
          </a:r>
          <a:endParaRPr lang="ru-RU" dirty="0"/>
        </a:p>
      </dgm:t>
    </dgm:pt>
    <dgm:pt modelId="{A994B105-79C7-4A0F-953E-AEF032B59F66}" type="parTrans" cxnId="{1E93D063-38E1-4ABE-8454-E41E8425BAEF}">
      <dgm:prSet/>
      <dgm:spPr/>
      <dgm:t>
        <a:bodyPr/>
        <a:lstStyle/>
        <a:p>
          <a:endParaRPr lang="ru-RU"/>
        </a:p>
      </dgm:t>
    </dgm:pt>
    <dgm:pt modelId="{7BF865EE-8D3E-4A65-B9CD-DC97C8114791}" type="sibTrans" cxnId="{1E93D063-38E1-4ABE-8454-E41E8425BAEF}">
      <dgm:prSet/>
      <dgm:spPr/>
      <dgm:t>
        <a:bodyPr/>
        <a:lstStyle/>
        <a:p>
          <a:endParaRPr lang="ru-RU"/>
        </a:p>
      </dgm:t>
    </dgm:pt>
    <dgm:pt modelId="{73CA29E6-799E-4479-A9D9-2BC789B79DDA}">
      <dgm:prSet phldrT="[Текст]"/>
      <dgm:spPr/>
      <dgm:t>
        <a:bodyPr/>
        <a:lstStyle/>
        <a:p>
          <a:r>
            <a:rPr lang="ru-RU" dirty="0" smtClean="0"/>
            <a:t>Местное население</a:t>
          </a:r>
          <a:endParaRPr lang="ru-RU" dirty="0"/>
        </a:p>
      </dgm:t>
    </dgm:pt>
    <dgm:pt modelId="{28B83C4D-64FA-4D49-9819-1E392329BF59}" type="parTrans" cxnId="{269F5D06-0036-43F3-A084-B42177A369FA}">
      <dgm:prSet/>
      <dgm:spPr/>
      <dgm:t>
        <a:bodyPr/>
        <a:lstStyle/>
        <a:p>
          <a:endParaRPr lang="ru-RU"/>
        </a:p>
      </dgm:t>
    </dgm:pt>
    <dgm:pt modelId="{B221B85B-C0ED-4AA6-B843-B1F9F8B9F984}" type="sibTrans" cxnId="{269F5D06-0036-43F3-A084-B42177A369FA}">
      <dgm:prSet/>
      <dgm:spPr/>
      <dgm:t>
        <a:bodyPr/>
        <a:lstStyle/>
        <a:p>
          <a:endParaRPr lang="ru-RU"/>
        </a:p>
      </dgm:t>
    </dgm:pt>
    <dgm:pt modelId="{E0514C79-4277-4C79-9DB7-2422BDAFC918}" type="pres">
      <dgm:prSet presAssocID="{15397B38-DDB2-410C-812A-03B942876F5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52A37E-62A9-4B42-B42E-EBBB84785850}" type="pres">
      <dgm:prSet presAssocID="{1F458B21-2264-4981-B598-663E86DB82E9}" presName="centerShape" presStyleLbl="node0" presStyleIdx="0" presStyleCnt="1" custLinFactNeighborX="2061" custLinFactNeighborY="-6225"/>
      <dgm:spPr/>
      <dgm:t>
        <a:bodyPr/>
        <a:lstStyle/>
        <a:p>
          <a:endParaRPr lang="ru-RU"/>
        </a:p>
      </dgm:t>
    </dgm:pt>
    <dgm:pt modelId="{2DE0D135-C35C-4904-B88C-85141B5ADD4C}" type="pres">
      <dgm:prSet presAssocID="{A8489930-83EF-43AA-995E-56DBE1E52F16}" presName="Name9" presStyleLbl="parChTrans1D2" presStyleIdx="0" presStyleCnt="9"/>
      <dgm:spPr/>
      <dgm:t>
        <a:bodyPr/>
        <a:lstStyle/>
        <a:p>
          <a:endParaRPr lang="ru-RU"/>
        </a:p>
      </dgm:t>
    </dgm:pt>
    <dgm:pt modelId="{CE215A3E-55D5-4890-808E-393C13FE4529}" type="pres">
      <dgm:prSet presAssocID="{A8489930-83EF-43AA-995E-56DBE1E52F16}" presName="connTx" presStyleLbl="parChTrans1D2" presStyleIdx="0" presStyleCnt="9"/>
      <dgm:spPr/>
      <dgm:t>
        <a:bodyPr/>
        <a:lstStyle/>
        <a:p>
          <a:endParaRPr lang="ru-RU"/>
        </a:p>
      </dgm:t>
    </dgm:pt>
    <dgm:pt modelId="{5FD7129A-A56D-4AB5-BAF0-B1F4C92F64F6}" type="pres">
      <dgm:prSet presAssocID="{294A610F-6933-425A-A986-B416AFC753E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6810E-9CF8-4EEE-9324-6C4B24EA2DE1}" type="pres">
      <dgm:prSet presAssocID="{628B4277-7BA6-4889-89CB-1C5D15D46F37}" presName="Name9" presStyleLbl="parChTrans1D2" presStyleIdx="1" presStyleCnt="9"/>
      <dgm:spPr/>
      <dgm:t>
        <a:bodyPr/>
        <a:lstStyle/>
        <a:p>
          <a:endParaRPr lang="ru-RU"/>
        </a:p>
      </dgm:t>
    </dgm:pt>
    <dgm:pt modelId="{609FB5A4-6837-4B90-9539-4994EC8F4526}" type="pres">
      <dgm:prSet presAssocID="{628B4277-7BA6-4889-89CB-1C5D15D46F37}" presName="connTx" presStyleLbl="parChTrans1D2" presStyleIdx="1" presStyleCnt="9"/>
      <dgm:spPr/>
      <dgm:t>
        <a:bodyPr/>
        <a:lstStyle/>
        <a:p>
          <a:endParaRPr lang="ru-RU"/>
        </a:p>
      </dgm:t>
    </dgm:pt>
    <dgm:pt modelId="{52850C5E-BC05-46F2-BCE8-83DAB37FBB63}" type="pres">
      <dgm:prSet presAssocID="{DCE180A0-27BD-4FFB-87CE-3BC15F2C43E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41E53-F615-4CD6-AFC3-3DB6BFFEC8F8}" type="pres">
      <dgm:prSet presAssocID="{3550EF9B-11CB-42F5-A895-57F07CDBEAF4}" presName="Name9" presStyleLbl="parChTrans1D2" presStyleIdx="2" presStyleCnt="9"/>
      <dgm:spPr/>
      <dgm:t>
        <a:bodyPr/>
        <a:lstStyle/>
        <a:p>
          <a:endParaRPr lang="ru-RU"/>
        </a:p>
      </dgm:t>
    </dgm:pt>
    <dgm:pt modelId="{51F74672-3C31-4C49-AF83-D054D7131AC6}" type="pres">
      <dgm:prSet presAssocID="{3550EF9B-11CB-42F5-A895-57F07CDBEAF4}" presName="connTx" presStyleLbl="parChTrans1D2" presStyleIdx="2" presStyleCnt="9"/>
      <dgm:spPr/>
      <dgm:t>
        <a:bodyPr/>
        <a:lstStyle/>
        <a:p>
          <a:endParaRPr lang="ru-RU"/>
        </a:p>
      </dgm:t>
    </dgm:pt>
    <dgm:pt modelId="{704E958D-F7DF-432B-A1F5-03161A146923}" type="pres">
      <dgm:prSet presAssocID="{831E0E6B-5D65-4ADA-A4C5-E835E9A9ABA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C7319-1721-44BF-BB12-4799310BEF2C}" type="pres">
      <dgm:prSet presAssocID="{1D74AE20-CAF3-4900-AE6D-E1DC7174D429}" presName="Name9" presStyleLbl="parChTrans1D2" presStyleIdx="3" presStyleCnt="9"/>
      <dgm:spPr/>
      <dgm:t>
        <a:bodyPr/>
        <a:lstStyle/>
        <a:p>
          <a:endParaRPr lang="ru-RU"/>
        </a:p>
      </dgm:t>
    </dgm:pt>
    <dgm:pt modelId="{848593DD-25AE-4BF7-A45A-2DE13383CE3C}" type="pres">
      <dgm:prSet presAssocID="{1D74AE20-CAF3-4900-AE6D-E1DC7174D429}" presName="connTx" presStyleLbl="parChTrans1D2" presStyleIdx="3" presStyleCnt="9"/>
      <dgm:spPr/>
      <dgm:t>
        <a:bodyPr/>
        <a:lstStyle/>
        <a:p>
          <a:endParaRPr lang="ru-RU"/>
        </a:p>
      </dgm:t>
    </dgm:pt>
    <dgm:pt modelId="{6D1F5615-84DE-4D30-BDE8-6F269FBD7E94}" type="pres">
      <dgm:prSet presAssocID="{065B8322-554A-43B8-8ADB-A3D2B2D2CE7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8948B-0EE3-4C2A-9B2F-E845DA20132C}" type="pres">
      <dgm:prSet presAssocID="{5374BF9E-DBFD-4019-84BD-CD6D0C7B8D59}" presName="Name9" presStyleLbl="parChTrans1D2" presStyleIdx="4" presStyleCnt="9"/>
      <dgm:spPr/>
      <dgm:t>
        <a:bodyPr/>
        <a:lstStyle/>
        <a:p>
          <a:endParaRPr lang="ru-RU"/>
        </a:p>
      </dgm:t>
    </dgm:pt>
    <dgm:pt modelId="{8D590FC8-F9BF-42C5-9B9F-A8A03477563B}" type="pres">
      <dgm:prSet presAssocID="{5374BF9E-DBFD-4019-84BD-CD6D0C7B8D59}" presName="connTx" presStyleLbl="parChTrans1D2" presStyleIdx="4" presStyleCnt="9"/>
      <dgm:spPr/>
      <dgm:t>
        <a:bodyPr/>
        <a:lstStyle/>
        <a:p>
          <a:endParaRPr lang="ru-RU"/>
        </a:p>
      </dgm:t>
    </dgm:pt>
    <dgm:pt modelId="{3217CCAD-2A4D-4F55-B3A2-DC0A0DB2F747}" type="pres">
      <dgm:prSet presAssocID="{6588EA5A-23D4-4CFB-8508-93F4F71072C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87CDC-30A6-4442-A9A3-83C404FC50D7}" type="pres">
      <dgm:prSet presAssocID="{13C461E0-DCFC-4EF8-9263-073BAFDF276B}" presName="Name9" presStyleLbl="parChTrans1D2" presStyleIdx="5" presStyleCnt="9"/>
      <dgm:spPr/>
      <dgm:t>
        <a:bodyPr/>
        <a:lstStyle/>
        <a:p>
          <a:endParaRPr lang="ru-RU"/>
        </a:p>
      </dgm:t>
    </dgm:pt>
    <dgm:pt modelId="{8A64B29F-7351-49A7-BDCC-1E849A87649A}" type="pres">
      <dgm:prSet presAssocID="{13C461E0-DCFC-4EF8-9263-073BAFDF276B}" presName="connTx" presStyleLbl="parChTrans1D2" presStyleIdx="5" presStyleCnt="9"/>
      <dgm:spPr/>
      <dgm:t>
        <a:bodyPr/>
        <a:lstStyle/>
        <a:p>
          <a:endParaRPr lang="ru-RU"/>
        </a:p>
      </dgm:t>
    </dgm:pt>
    <dgm:pt modelId="{725F0CFE-4266-4931-BA47-26A0FDF0702E}" type="pres">
      <dgm:prSet presAssocID="{8554C4FF-05E1-4AB5-86D8-5A80AE59D4C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E23C8-597C-4FF5-8583-1AAFC3864E4E}" type="pres">
      <dgm:prSet presAssocID="{BE7047F9-9F17-44F1-B743-36DE32B1577F}" presName="Name9" presStyleLbl="parChTrans1D2" presStyleIdx="6" presStyleCnt="9"/>
      <dgm:spPr/>
      <dgm:t>
        <a:bodyPr/>
        <a:lstStyle/>
        <a:p>
          <a:endParaRPr lang="ru-RU"/>
        </a:p>
      </dgm:t>
    </dgm:pt>
    <dgm:pt modelId="{32281158-6B26-4460-84D9-25A18D8BB6B3}" type="pres">
      <dgm:prSet presAssocID="{BE7047F9-9F17-44F1-B743-36DE32B1577F}" presName="connTx" presStyleLbl="parChTrans1D2" presStyleIdx="6" presStyleCnt="9"/>
      <dgm:spPr/>
      <dgm:t>
        <a:bodyPr/>
        <a:lstStyle/>
        <a:p>
          <a:endParaRPr lang="ru-RU"/>
        </a:p>
      </dgm:t>
    </dgm:pt>
    <dgm:pt modelId="{1C9052B9-C1CD-464A-8DB3-82DEF6337847}" type="pres">
      <dgm:prSet presAssocID="{A86550BB-C9A8-43BF-953E-E161C8E61179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401E42-ED84-42D4-8498-34A2F544C304}" type="pres">
      <dgm:prSet presAssocID="{A994B105-79C7-4A0F-953E-AEF032B59F66}" presName="Name9" presStyleLbl="parChTrans1D2" presStyleIdx="7" presStyleCnt="9"/>
      <dgm:spPr/>
      <dgm:t>
        <a:bodyPr/>
        <a:lstStyle/>
        <a:p>
          <a:endParaRPr lang="ru-RU"/>
        </a:p>
      </dgm:t>
    </dgm:pt>
    <dgm:pt modelId="{658D8C7F-D0D8-465B-87A7-9EFA009CAA4B}" type="pres">
      <dgm:prSet presAssocID="{A994B105-79C7-4A0F-953E-AEF032B59F66}" presName="connTx" presStyleLbl="parChTrans1D2" presStyleIdx="7" presStyleCnt="9"/>
      <dgm:spPr/>
      <dgm:t>
        <a:bodyPr/>
        <a:lstStyle/>
        <a:p>
          <a:endParaRPr lang="ru-RU"/>
        </a:p>
      </dgm:t>
    </dgm:pt>
    <dgm:pt modelId="{6D66DD74-C328-4301-8B9D-356386E1DE76}" type="pres">
      <dgm:prSet presAssocID="{7AF17193-BB84-4869-A9F4-607EA9AF897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9D594-4378-4A8F-A47A-B63D535D66E8}" type="pres">
      <dgm:prSet presAssocID="{28B83C4D-64FA-4D49-9819-1E392329BF59}" presName="Name9" presStyleLbl="parChTrans1D2" presStyleIdx="8" presStyleCnt="9"/>
      <dgm:spPr/>
      <dgm:t>
        <a:bodyPr/>
        <a:lstStyle/>
        <a:p>
          <a:endParaRPr lang="ru-RU"/>
        </a:p>
      </dgm:t>
    </dgm:pt>
    <dgm:pt modelId="{A10A8061-0AED-47E5-B190-4E2A77444F01}" type="pres">
      <dgm:prSet presAssocID="{28B83C4D-64FA-4D49-9819-1E392329BF59}" presName="connTx" presStyleLbl="parChTrans1D2" presStyleIdx="8" presStyleCnt="9"/>
      <dgm:spPr/>
      <dgm:t>
        <a:bodyPr/>
        <a:lstStyle/>
        <a:p>
          <a:endParaRPr lang="ru-RU"/>
        </a:p>
      </dgm:t>
    </dgm:pt>
    <dgm:pt modelId="{0D10E3DE-2337-47F1-BC44-5EDDEF6F0BE5}" type="pres">
      <dgm:prSet presAssocID="{73CA29E6-799E-4479-A9D9-2BC789B79DD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7A0A96-2F9B-4A91-AAC5-4B481A4EF04E}" type="presOf" srcId="{8554C4FF-05E1-4AB5-86D8-5A80AE59D4C2}" destId="{725F0CFE-4266-4931-BA47-26A0FDF0702E}" srcOrd="0" destOrd="0" presId="urn:microsoft.com/office/officeart/2005/8/layout/radial1"/>
    <dgm:cxn modelId="{0BAB7AB2-246F-4716-A3A4-2592FEFCC82E}" srcId="{1F458B21-2264-4981-B598-663E86DB82E9}" destId="{A86550BB-C9A8-43BF-953E-E161C8E61179}" srcOrd="6" destOrd="0" parTransId="{BE7047F9-9F17-44F1-B743-36DE32B1577F}" sibTransId="{A2EA3420-79EB-4D65-991E-428E7137A25D}"/>
    <dgm:cxn modelId="{2988DD86-D451-486F-A2E8-CDF4BFE340C7}" type="presOf" srcId="{28B83C4D-64FA-4D49-9819-1E392329BF59}" destId="{A10A8061-0AED-47E5-B190-4E2A77444F01}" srcOrd="1" destOrd="0" presId="urn:microsoft.com/office/officeart/2005/8/layout/radial1"/>
    <dgm:cxn modelId="{BA2E0DD5-D0C9-4A6D-8B78-C08B89BB1423}" type="presOf" srcId="{5374BF9E-DBFD-4019-84BD-CD6D0C7B8D59}" destId="{9348948B-0EE3-4C2A-9B2F-E845DA20132C}" srcOrd="0" destOrd="0" presId="urn:microsoft.com/office/officeart/2005/8/layout/radial1"/>
    <dgm:cxn modelId="{E43480A4-BB01-4D36-93F8-9E81938D2AE7}" type="presOf" srcId="{6588EA5A-23D4-4CFB-8508-93F4F71072C3}" destId="{3217CCAD-2A4D-4F55-B3A2-DC0A0DB2F747}" srcOrd="0" destOrd="0" presId="urn:microsoft.com/office/officeart/2005/8/layout/radial1"/>
    <dgm:cxn modelId="{0D6A411F-CCDE-4C0A-B295-2F0869A52ED8}" type="presOf" srcId="{1F458B21-2264-4981-B598-663E86DB82E9}" destId="{8B52A37E-62A9-4B42-B42E-EBBB84785850}" srcOrd="0" destOrd="0" presId="urn:microsoft.com/office/officeart/2005/8/layout/radial1"/>
    <dgm:cxn modelId="{D832BCD5-B495-47E5-B4E6-ADB299E8DA00}" type="presOf" srcId="{A994B105-79C7-4A0F-953E-AEF032B59F66}" destId="{658D8C7F-D0D8-465B-87A7-9EFA009CAA4B}" srcOrd="1" destOrd="0" presId="urn:microsoft.com/office/officeart/2005/8/layout/radial1"/>
    <dgm:cxn modelId="{3C7758DD-2EEC-44AB-AB0F-3A19CD13DB97}" type="presOf" srcId="{1D74AE20-CAF3-4900-AE6D-E1DC7174D429}" destId="{7FFC7319-1721-44BF-BB12-4799310BEF2C}" srcOrd="0" destOrd="0" presId="urn:microsoft.com/office/officeart/2005/8/layout/radial1"/>
    <dgm:cxn modelId="{FFEC66BB-220D-496B-BE22-956E41ACDD5B}" type="presOf" srcId="{DCE180A0-27BD-4FFB-87CE-3BC15F2C43E7}" destId="{52850C5E-BC05-46F2-BCE8-83DAB37FBB63}" srcOrd="0" destOrd="0" presId="urn:microsoft.com/office/officeart/2005/8/layout/radial1"/>
    <dgm:cxn modelId="{75ADE567-64C8-4E3E-8063-9CA03D3E1374}" type="presOf" srcId="{A86550BB-C9A8-43BF-953E-E161C8E61179}" destId="{1C9052B9-C1CD-464A-8DB3-82DEF6337847}" srcOrd="0" destOrd="0" presId="urn:microsoft.com/office/officeart/2005/8/layout/radial1"/>
    <dgm:cxn modelId="{CDB31FFA-8204-42D9-9C1F-54AD91DEF910}" type="presOf" srcId="{BE7047F9-9F17-44F1-B743-36DE32B1577F}" destId="{32281158-6B26-4460-84D9-25A18D8BB6B3}" srcOrd="1" destOrd="0" presId="urn:microsoft.com/office/officeart/2005/8/layout/radial1"/>
    <dgm:cxn modelId="{269F5D06-0036-43F3-A084-B42177A369FA}" srcId="{1F458B21-2264-4981-B598-663E86DB82E9}" destId="{73CA29E6-799E-4479-A9D9-2BC789B79DDA}" srcOrd="8" destOrd="0" parTransId="{28B83C4D-64FA-4D49-9819-1E392329BF59}" sibTransId="{B221B85B-C0ED-4AA6-B843-B1F9F8B9F984}"/>
    <dgm:cxn modelId="{129A1FB6-42DE-460A-9F56-D53E271EA183}" type="presOf" srcId="{28B83C4D-64FA-4D49-9819-1E392329BF59}" destId="{F459D594-4378-4A8F-A47A-B63D535D66E8}" srcOrd="0" destOrd="0" presId="urn:microsoft.com/office/officeart/2005/8/layout/radial1"/>
    <dgm:cxn modelId="{48879882-3C13-43F2-A5E7-39FD2FD6EBE8}" type="presOf" srcId="{1D74AE20-CAF3-4900-AE6D-E1DC7174D429}" destId="{848593DD-25AE-4BF7-A45A-2DE13383CE3C}" srcOrd="1" destOrd="0" presId="urn:microsoft.com/office/officeart/2005/8/layout/radial1"/>
    <dgm:cxn modelId="{CD7B249D-C13E-42F1-A26C-5E5156418097}" srcId="{1F458B21-2264-4981-B598-663E86DB82E9}" destId="{831E0E6B-5D65-4ADA-A4C5-E835E9A9ABA2}" srcOrd="2" destOrd="0" parTransId="{3550EF9B-11CB-42F5-A895-57F07CDBEAF4}" sibTransId="{0A164701-25D6-4E90-A936-19CEA4BDBF18}"/>
    <dgm:cxn modelId="{CB698306-3FCC-4EEE-B8C1-486927FD3B2C}" type="presOf" srcId="{7AF17193-BB84-4869-A9F4-607EA9AF8971}" destId="{6D66DD74-C328-4301-8B9D-356386E1DE76}" srcOrd="0" destOrd="0" presId="urn:microsoft.com/office/officeart/2005/8/layout/radial1"/>
    <dgm:cxn modelId="{063F1B59-940F-4461-89DC-278543EF63D9}" type="presOf" srcId="{5374BF9E-DBFD-4019-84BD-CD6D0C7B8D59}" destId="{8D590FC8-F9BF-42C5-9B9F-A8A03477563B}" srcOrd="1" destOrd="0" presId="urn:microsoft.com/office/officeart/2005/8/layout/radial1"/>
    <dgm:cxn modelId="{B1A5C2B3-DEE0-42AE-ADE1-F86BB714640E}" type="presOf" srcId="{13C461E0-DCFC-4EF8-9263-073BAFDF276B}" destId="{8A64B29F-7351-49A7-BDCC-1E849A87649A}" srcOrd="1" destOrd="0" presId="urn:microsoft.com/office/officeart/2005/8/layout/radial1"/>
    <dgm:cxn modelId="{6AA8ABC8-B3F1-440A-A9CB-73C6D197FEA0}" srcId="{1F458B21-2264-4981-B598-663E86DB82E9}" destId="{065B8322-554A-43B8-8ADB-A3D2B2D2CE7B}" srcOrd="3" destOrd="0" parTransId="{1D74AE20-CAF3-4900-AE6D-E1DC7174D429}" sibTransId="{F57A10AE-0AFE-4702-A4A0-46F66F12561D}"/>
    <dgm:cxn modelId="{E7A0B13F-6208-4493-834F-6ACB8B3A1B46}" type="presOf" srcId="{73CA29E6-799E-4479-A9D9-2BC789B79DDA}" destId="{0D10E3DE-2337-47F1-BC44-5EDDEF6F0BE5}" srcOrd="0" destOrd="0" presId="urn:microsoft.com/office/officeart/2005/8/layout/radial1"/>
    <dgm:cxn modelId="{349C99F9-E1DE-4945-AB2E-4E69BFAF4ED2}" srcId="{1F458B21-2264-4981-B598-663E86DB82E9}" destId="{6588EA5A-23D4-4CFB-8508-93F4F71072C3}" srcOrd="4" destOrd="0" parTransId="{5374BF9E-DBFD-4019-84BD-CD6D0C7B8D59}" sibTransId="{F182B771-4A4E-4635-BC88-AE26BCB6E2D2}"/>
    <dgm:cxn modelId="{C0FEEA83-4FD0-4210-ACB9-C7C8F526D3E3}" type="presOf" srcId="{13C461E0-DCFC-4EF8-9263-073BAFDF276B}" destId="{26787CDC-30A6-4442-A9A3-83C404FC50D7}" srcOrd="0" destOrd="0" presId="urn:microsoft.com/office/officeart/2005/8/layout/radial1"/>
    <dgm:cxn modelId="{496AEAE5-8334-47BE-BA97-339CA237DBCA}" type="presOf" srcId="{065B8322-554A-43B8-8ADB-A3D2B2D2CE7B}" destId="{6D1F5615-84DE-4D30-BDE8-6F269FBD7E94}" srcOrd="0" destOrd="0" presId="urn:microsoft.com/office/officeart/2005/8/layout/radial1"/>
    <dgm:cxn modelId="{751BF32A-7292-4DBD-8D6C-347D7F78F1E7}" srcId="{15397B38-DDB2-410C-812A-03B942876F58}" destId="{1F458B21-2264-4981-B598-663E86DB82E9}" srcOrd="0" destOrd="0" parTransId="{CFF6E53C-25B6-4BDC-BED1-30FC0781CF4B}" sibTransId="{23CB710B-CF95-4378-8FEE-761D362280F1}"/>
    <dgm:cxn modelId="{C09A4743-0CE0-4A1B-8D63-6ED153E560C1}" type="presOf" srcId="{A994B105-79C7-4A0F-953E-AEF032B59F66}" destId="{35401E42-ED84-42D4-8498-34A2F544C304}" srcOrd="0" destOrd="0" presId="urn:microsoft.com/office/officeart/2005/8/layout/radial1"/>
    <dgm:cxn modelId="{E6364F31-2A7E-4C1A-8631-15FDD69FA844}" type="presOf" srcId="{A8489930-83EF-43AA-995E-56DBE1E52F16}" destId="{CE215A3E-55D5-4890-808E-393C13FE4529}" srcOrd="1" destOrd="0" presId="urn:microsoft.com/office/officeart/2005/8/layout/radial1"/>
    <dgm:cxn modelId="{5E0A2AC5-EA20-4045-8626-667F9E78E661}" srcId="{1F458B21-2264-4981-B598-663E86DB82E9}" destId="{8554C4FF-05E1-4AB5-86D8-5A80AE59D4C2}" srcOrd="5" destOrd="0" parTransId="{13C461E0-DCFC-4EF8-9263-073BAFDF276B}" sibTransId="{35C75D90-1093-4A35-95D3-122125B0F3DF}"/>
    <dgm:cxn modelId="{CB4D5C80-CBF2-4138-888E-7F4285F14424}" type="presOf" srcId="{3550EF9B-11CB-42F5-A895-57F07CDBEAF4}" destId="{F2E41E53-F615-4CD6-AFC3-3DB6BFFEC8F8}" srcOrd="0" destOrd="0" presId="urn:microsoft.com/office/officeart/2005/8/layout/radial1"/>
    <dgm:cxn modelId="{56490D5E-3C47-4236-AC2C-C10523DB4136}" type="presOf" srcId="{A8489930-83EF-43AA-995E-56DBE1E52F16}" destId="{2DE0D135-C35C-4904-B88C-85141B5ADD4C}" srcOrd="0" destOrd="0" presId="urn:microsoft.com/office/officeart/2005/8/layout/radial1"/>
    <dgm:cxn modelId="{598234E6-591F-461B-BA7B-E81E9C55B3A0}" type="presOf" srcId="{3550EF9B-11CB-42F5-A895-57F07CDBEAF4}" destId="{51F74672-3C31-4C49-AF83-D054D7131AC6}" srcOrd="1" destOrd="0" presId="urn:microsoft.com/office/officeart/2005/8/layout/radial1"/>
    <dgm:cxn modelId="{1E93D063-38E1-4ABE-8454-E41E8425BAEF}" srcId="{1F458B21-2264-4981-B598-663E86DB82E9}" destId="{7AF17193-BB84-4869-A9F4-607EA9AF8971}" srcOrd="7" destOrd="0" parTransId="{A994B105-79C7-4A0F-953E-AEF032B59F66}" sibTransId="{7BF865EE-8D3E-4A65-B9CD-DC97C8114791}"/>
    <dgm:cxn modelId="{FA7E251E-DE14-416C-9734-4134C29C782C}" srcId="{1F458B21-2264-4981-B598-663E86DB82E9}" destId="{294A610F-6933-425A-A986-B416AFC753E2}" srcOrd="0" destOrd="0" parTransId="{A8489930-83EF-43AA-995E-56DBE1E52F16}" sibTransId="{5E24CDFF-B335-4337-9418-969A97FBE3D2}"/>
    <dgm:cxn modelId="{4E4654CA-B9B7-4B85-BA3E-FA97B0A67B61}" type="presOf" srcId="{831E0E6B-5D65-4ADA-A4C5-E835E9A9ABA2}" destId="{704E958D-F7DF-432B-A1F5-03161A146923}" srcOrd="0" destOrd="0" presId="urn:microsoft.com/office/officeart/2005/8/layout/radial1"/>
    <dgm:cxn modelId="{667B5F4E-2944-4460-BA41-3B86655AE604}" type="presOf" srcId="{628B4277-7BA6-4889-89CB-1C5D15D46F37}" destId="{AFC6810E-9CF8-4EEE-9324-6C4B24EA2DE1}" srcOrd="0" destOrd="0" presId="urn:microsoft.com/office/officeart/2005/8/layout/radial1"/>
    <dgm:cxn modelId="{6C98AB64-E516-4C9F-A0FC-EAF6C3A988E6}" type="presOf" srcId="{BE7047F9-9F17-44F1-B743-36DE32B1577F}" destId="{52AE23C8-597C-4FF5-8583-1AAFC3864E4E}" srcOrd="0" destOrd="0" presId="urn:microsoft.com/office/officeart/2005/8/layout/radial1"/>
    <dgm:cxn modelId="{F687F70E-842D-48AA-823A-0DE5CB3EBB2B}" type="presOf" srcId="{15397B38-DDB2-410C-812A-03B942876F58}" destId="{E0514C79-4277-4C79-9DB7-2422BDAFC918}" srcOrd="0" destOrd="0" presId="urn:microsoft.com/office/officeart/2005/8/layout/radial1"/>
    <dgm:cxn modelId="{CBDCB504-EFA9-44D1-8A21-63066CB01881}" type="presOf" srcId="{294A610F-6933-425A-A986-B416AFC753E2}" destId="{5FD7129A-A56D-4AB5-BAF0-B1F4C92F64F6}" srcOrd="0" destOrd="0" presId="urn:microsoft.com/office/officeart/2005/8/layout/radial1"/>
    <dgm:cxn modelId="{0CC01B11-BF08-4F69-84A8-4C6A875EAF06}" srcId="{1F458B21-2264-4981-B598-663E86DB82E9}" destId="{DCE180A0-27BD-4FFB-87CE-3BC15F2C43E7}" srcOrd="1" destOrd="0" parTransId="{628B4277-7BA6-4889-89CB-1C5D15D46F37}" sibTransId="{5BA38B9C-35A7-45C4-9FB7-D5CC1677ECEF}"/>
    <dgm:cxn modelId="{F0D6788A-9588-43BF-BC1B-41BEA35BF83E}" type="presOf" srcId="{628B4277-7BA6-4889-89CB-1C5D15D46F37}" destId="{609FB5A4-6837-4B90-9539-4994EC8F4526}" srcOrd="1" destOrd="0" presId="urn:microsoft.com/office/officeart/2005/8/layout/radial1"/>
    <dgm:cxn modelId="{F8471EDC-5796-43E7-A70F-1AC7E9A4655A}" type="presParOf" srcId="{E0514C79-4277-4C79-9DB7-2422BDAFC918}" destId="{8B52A37E-62A9-4B42-B42E-EBBB84785850}" srcOrd="0" destOrd="0" presId="urn:microsoft.com/office/officeart/2005/8/layout/radial1"/>
    <dgm:cxn modelId="{C8A86BAC-411D-4779-BC19-4CD15DFEE430}" type="presParOf" srcId="{E0514C79-4277-4C79-9DB7-2422BDAFC918}" destId="{2DE0D135-C35C-4904-B88C-85141B5ADD4C}" srcOrd="1" destOrd="0" presId="urn:microsoft.com/office/officeart/2005/8/layout/radial1"/>
    <dgm:cxn modelId="{8BA085BD-8E9F-4320-867F-335E2618116D}" type="presParOf" srcId="{2DE0D135-C35C-4904-B88C-85141B5ADD4C}" destId="{CE215A3E-55D5-4890-808E-393C13FE4529}" srcOrd="0" destOrd="0" presId="urn:microsoft.com/office/officeart/2005/8/layout/radial1"/>
    <dgm:cxn modelId="{DB7FCD8F-1996-4C3E-A7B2-94BC25C7175D}" type="presParOf" srcId="{E0514C79-4277-4C79-9DB7-2422BDAFC918}" destId="{5FD7129A-A56D-4AB5-BAF0-B1F4C92F64F6}" srcOrd="2" destOrd="0" presId="urn:microsoft.com/office/officeart/2005/8/layout/radial1"/>
    <dgm:cxn modelId="{70898982-02B4-4F5E-8EA5-BA9F589030F4}" type="presParOf" srcId="{E0514C79-4277-4C79-9DB7-2422BDAFC918}" destId="{AFC6810E-9CF8-4EEE-9324-6C4B24EA2DE1}" srcOrd="3" destOrd="0" presId="urn:microsoft.com/office/officeart/2005/8/layout/radial1"/>
    <dgm:cxn modelId="{F243FDA7-C3D9-4A7B-94B4-6A4329F2C32F}" type="presParOf" srcId="{AFC6810E-9CF8-4EEE-9324-6C4B24EA2DE1}" destId="{609FB5A4-6837-4B90-9539-4994EC8F4526}" srcOrd="0" destOrd="0" presId="urn:microsoft.com/office/officeart/2005/8/layout/radial1"/>
    <dgm:cxn modelId="{8209C83C-29AB-4EDF-9D7C-7C2B2567F3FE}" type="presParOf" srcId="{E0514C79-4277-4C79-9DB7-2422BDAFC918}" destId="{52850C5E-BC05-46F2-BCE8-83DAB37FBB63}" srcOrd="4" destOrd="0" presId="urn:microsoft.com/office/officeart/2005/8/layout/radial1"/>
    <dgm:cxn modelId="{AFCB7089-F487-4931-9021-9153F477C987}" type="presParOf" srcId="{E0514C79-4277-4C79-9DB7-2422BDAFC918}" destId="{F2E41E53-F615-4CD6-AFC3-3DB6BFFEC8F8}" srcOrd="5" destOrd="0" presId="urn:microsoft.com/office/officeart/2005/8/layout/radial1"/>
    <dgm:cxn modelId="{43D655A8-9719-4DCE-AD2C-FB4FEC7F992A}" type="presParOf" srcId="{F2E41E53-F615-4CD6-AFC3-3DB6BFFEC8F8}" destId="{51F74672-3C31-4C49-AF83-D054D7131AC6}" srcOrd="0" destOrd="0" presId="urn:microsoft.com/office/officeart/2005/8/layout/radial1"/>
    <dgm:cxn modelId="{6D8DA045-10BD-44B2-AEBF-C56DC0DA896C}" type="presParOf" srcId="{E0514C79-4277-4C79-9DB7-2422BDAFC918}" destId="{704E958D-F7DF-432B-A1F5-03161A146923}" srcOrd="6" destOrd="0" presId="urn:microsoft.com/office/officeart/2005/8/layout/radial1"/>
    <dgm:cxn modelId="{4C66CBAE-6FEA-4E4E-AAD4-887E58E0318E}" type="presParOf" srcId="{E0514C79-4277-4C79-9DB7-2422BDAFC918}" destId="{7FFC7319-1721-44BF-BB12-4799310BEF2C}" srcOrd="7" destOrd="0" presId="urn:microsoft.com/office/officeart/2005/8/layout/radial1"/>
    <dgm:cxn modelId="{AD7DA4D1-B644-4E8A-9395-A2E0C3964153}" type="presParOf" srcId="{7FFC7319-1721-44BF-BB12-4799310BEF2C}" destId="{848593DD-25AE-4BF7-A45A-2DE13383CE3C}" srcOrd="0" destOrd="0" presId="urn:microsoft.com/office/officeart/2005/8/layout/radial1"/>
    <dgm:cxn modelId="{AB6A0B71-1632-4556-B862-1EB01484F84E}" type="presParOf" srcId="{E0514C79-4277-4C79-9DB7-2422BDAFC918}" destId="{6D1F5615-84DE-4D30-BDE8-6F269FBD7E94}" srcOrd="8" destOrd="0" presId="urn:microsoft.com/office/officeart/2005/8/layout/radial1"/>
    <dgm:cxn modelId="{C1A918D1-1E1E-455B-916D-3749B291B115}" type="presParOf" srcId="{E0514C79-4277-4C79-9DB7-2422BDAFC918}" destId="{9348948B-0EE3-4C2A-9B2F-E845DA20132C}" srcOrd="9" destOrd="0" presId="urn:microsoft.com/office/officeart/2005/8/layout/radial1"/>
    <dgm:cxn modelId="{A8BC982A-CB49-46F7-B708-477E5591CF70}" type="presParOf" srcId="{9348948B-0EE3-4C2A-9B2F-E845DA20132C}" destId="{8D590FC8-F9BF-42C5-9B9F-A8A03477563B}" srcOrd="0" destOrd="0" presId="urn:microsoft.com/office/officeart/2005/8/layout/radial1"/>
    <dgm:cxn modelId="{EA823882-D722-4F72-8FC0-ECB4B600F3D0}" type="presParOf" srcId="{E0514C79-4277-4C79-9DB7-2422BDAFC918}" destId="{3217CCAD-2A4D-4F55-B3A2-DC0A0DB2F747}" srcOrd="10" destOrd="0" presId="urn:microsoft.com/office/officeart/2005/8/layout/radial1"/>
    <dgm:cxn modelId="{5C85245D-F393-4AC4-9B10-63A39FCC568D}" type="presParOf" srcId="{E0514C79-4277-4C79-9DB7-2422BDAFC918}" destId="{26787CDC-30A6-4442-A9A3-83C404FC50D7}" srcOrd="11" destOrd="0" presId="urn:microsoft.com/office/officeart/2005/8/layout/radial1"/>
    <dgm:cxn modelId="{2787F814-0F7A-4CDF-9589-F211237B0E5E}" type="presParOf" srcId="{26787CDC-30A6-4442-A9A3-83C404FC50D7}" destId="{8A64B29F-7351-49A7-BDCC-1E849A87649A}" srcOrd="0" destOrd="0" presId="urn:microsoft.com/office/officeart/2005/8/layout/radial1"/>
    <dgm:cxn modelId="{5244D5D2-9484-44CB-9969-CACDDD6AB014}" type="presParOf" srcId="{E0514C79-4277-4C79-9DB7-2422BDAFC918}" destId="{725F0CFE-4266-4931-BA47-26A0FDF0702E}" srcOrd="12" destOrd="0" presId="urn:microsoft.com/office/officeart/2005/8/layout/radial1"/>
    <dgm:cxn modelId="{4690FBCC-1038-4D11-8FE0-D79B57811242}" type="presParOf" srcId="{E0514C79-4277-4C79-9DB7-2422BDAFC918}" destId="{52AE23C8-597C-4FF5-8583-1AAFC3864E4E}" srcOrd="13" destOrd="0" presId="urn:microsoft.com/office/officeart/2005/8/layout/radial1"/>
    <dgm:cxn modelId="{671FABC1-9C53-496C-937B-A2FBB80F7896}" type="presParOf" srcId="{52AE23C8-597C-4FF5-8583-1AAFC3864E4E}" destId="{32281158-6B26-4460-84D9-25A18D8BB6B3}" srcOrd="0" destOrd="0" presId="urn:microsoft.com/office/officeart/2005/8/layout/radial1"/>
    <dgm:cxn modelId="{268FFA2D-4E98-4132-A0FF-10823F5329A7}" type="presParOf" srcId="{E0514C79-4277-4C79-9DB7-2422BDAFC918}" destId="{1C9052B9-C1CD-464A-8DB3-82DEF6337847}" srcOrd="14" destOrd="0" presId="urn:microsoft.com/office/officeart/2005/8/layout/radial1"/>
    <dgm:cxn modelId="{5AB94F35-9FC9-4227-B269-EC273465C821}" type="presParOf" srcId="{E0514C79-4277-4C79-9DB7-2422BDAFC918}" destId="{35401E42-ED84-42D4-8498-34A2F544C304}" srcOrd="15" destOrd="0" presId="urn:microsoft.com/office/officeart/2005/8/layout/radial1"/>
    <dgm:cxn modelId="{5FEC3024-9286-4086-95E6-AF30CE12CE0E}" type="presParOf" srcId="{35401E42-ED84-42D4-8498-34A2F544C304}" destId="{658D8C7F-D0D8-465B-87A7-9EFA009CAA4B}" srcOrd="0" destOrd="0" presId="urn:microsoft.com/office/officeart/2005/8/layout/radial1"/>
    <dgm:cxn modelId="{0A7B2831-9773-4C06-822C-D3A51DBA4B2F}" type="presParOf" srcId="{E0514C79-4277-4C79-9DB7-2422BDAFC918}" destId="{6D66DD74-C328-4301-8B9D-356386E1DE76}" srcOrd="16" destOrd="0" presId="urn:microsoft.com/office/officeart/2005/8/layout/radial1"/>
    <dgm:cxn modelId="{5AFF75C6-C9B1-430F-A6F9-0CDDE720F095}" type="presParOf" srcId="{E0514C79-4277-4C79-9DB7-2422BDAFC918}" destId="{F459D594-4378-4A8F-A47A-B63D535D66E8}" srcOrd="17" destOrd="0" presId="urn:microsoft.com/office/officeart/2005/8/layout/radial1"/>
    <dgm:cxn modelId="{9FA540BF-D125-4963-B11F-D69B20CB1F62}" type="presParOf" srcId="{F459D594-4378-4A8F-A47A-B63D535D66E8}" destId="{A10A8061-0AED-47E5-B190-4E2A77444F01}" srcOrd="0" destOrd="0" presId="urn:microsoft.com/office/officeart/2005/8/layout/radial1"/>
    <dgm:cxn modelId="{76A6843A-6BC6-47C4-A79E-102C35040363}" type="presParOf" srcId="{E0514C79-4277-4C79-9DB7-2422BDAFC918}" destId="{0D10E3DE-2337-47F1-BC44-5EDDEF6F0BE5}" srcOrd="18" destOrd="0" presId="urn:microsoft.com/office/officeart/2005/8/layout/radial1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B46FE-58C8-471C-BAE6-0C739340E606}" type="datetimeFigureOut">
              <a:rPr lang="ru-RU"/>
              <a:pPr>
                <a:defRPr/>
              </a:pPr>
              <a:t>10.12.2012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D3363-EE1F-42BC-A6EE-E14E0CD75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6A7D7-7A7B-482A-89F1-42A80150AA78}" type="datetimeFigureOut">
              <a:rPr lang="ru-RU"/>
              <a:pPr>
                <a:defRPr/>
              </a:pPr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94E10-D92D-4312-83CD-054556822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82CEA-F57C-47F7-B66E-33F12568C30E}" type="datetimeFigureOut">
              <a:rPr lang="ru-RU"/>
              <a:pPr>
                <a:defRPr/>
              </a:pPr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4FE6C-5D25-4220-9366-0F8ADFF41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3CD43-59DF-42C7-947B-B4951C5C9054}" type="datetimeFigureOut">
              <a:rPr lang="ru-RU"/>
              <a:pPr>
                <a:defRPr/>
              </a:pPr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96513-3948-4C44-8323-4691FA43B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33F02-DB43-4AD6-A74E-76182B69380D}" type="datetimeFigureOut">
              <a:rPr lang="ru-RU"/>
              <a:pPr>
                <a:defRPr/>
              </a:pPr>
              <a:t>10.12.2012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E610A-8380-4B63-814E-67D7059D1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BFB2E-62D1-46C9-9401-04023BF9ACD7}" type="datetimeFigureOut">
              <a:rPr lang="ru-RU"/>
              <a:pPr>
                <a:defRPr/>
              </a:pPr>
              <a:t>10.12.2012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C628B-3C85-4704-8BB8-E9DAD47AC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EB42F-3598-4399-9633-7062DCB004BC}" type="datetimeFigureOut">
              <a:rPr lang="ru-RU"/>
              <a:pPr>
                <a:defRPr/>
              </a:pPr>
              <a:t>10.12.2012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A2D91-EC9E-47AB-8FD0-312D2EEA1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CD801-01FB-480F-97F1-B32A25DBEECD}" type="datetimeFigureOut">
              <a:rPr lang="ru-RU"/>
              <a:pPr>
                <a:defRPr/>
              </a:pPr>
              <a:t>10.12.2012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E18C4-F09A-4E1A-8FFD-781436E19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6FB15-4A0F-4206-A58A-8C84A208F2E8}" type="datetimeFigureOut">
              <a:rPr lang="ru-RU"/>
              <a:pPr>
                <a:defRPr/>
              </a:pPr>
              <a:t>10.12.2012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DAAC7-154E-4F31-B4E1-BC5A03B6D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0F9FA-005D-429F-AC07-2DD1DD86DDE5}" type="datetimeFigureOut">
              <a:rPr lang="ru-RU"/>
              <a:pPr>
                <a:defRPr/>
              </a:pPr>
              <a:t>10.12.2012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ADE60-12E8-486F-98E4-EB2500DAB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254C1-52A6-4832-8E5B-56F7FB0C3461}" type="datetimeFigureOut">
              <a:rPr lang="ru-RU"/>
              <a:pPr>
                <a:defRPr/>
              </a:pPr>
              <a:t>10.12.2012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2EA78-E8CB-41DA-91BC-36AF4E955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BD76FC-4D1C-41AA-B17A-67E8E0E8D9B1}" type="datetimeFigureOut">
              <a:rPr lang="ru-RU"/>
              <a:pPr>
                <a:defRPr/>
              </a:pPr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B2CF1A-DB17-4F29-83BA-F0FE3B181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200" y="5053013"/>
            <a:ext cx="5637213" cy="881062"/>
          </a:xfrm>
        </p:spPr>
        <p:txBody>
          <a:bodyPr rtlCol="0">
            <a:noAutofit/>
          </a:bodyPr>
          <a:lstStyle/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Александр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Гезалов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– 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Эксперт Общественной палаты РФ, публицист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                              Ханты-Мансийск 20012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980728"/>
            <a:ext cx="7570843" cy="3944729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effectLst/>
              </a:rPr>
              <a:t>Формула успешного НКО</a:t>
            </a:r>
            <a:endParaRPr lang="ru-RU" dirty="0"/>
          </a:p>
        </p:txBody>
      </p:sp>
      <p:pic>
        <p:nvPicPr>
          <p:cNvPr id="13315" name="Picture 2" descr="C:\Users\Admin\Desktop\формул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924175"/>
            <a:ext cx="2443163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Виктория\!!!!WORK\Гезалову\Bewildered-About-Social-Interacti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3" y="1700213"/>
            <a:ext cx="4703762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838256" cy="1143000"/>
          </a:xfrm>
        </p:spPr>
        <p:txBody>
          <a:bodyPr/>
          <a:lstStyle/>
          <a:p>
            <a:pPr marL="0" indent="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effectLst/>
              </a:rPr>
              <a:t>Налаживание контактов с другими субъектами общественного поля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0" y="1773238"/>
            <a:ext cx="4464050" cy="3311525"/>
          </a:xfrm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СМИ,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исполнительной и законодательной власть,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простыми гражданами,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представители религиозных конфессий,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субъектами культуры и спорта (библиотеки, музеи, театры 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т.д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332656"/>
            <a:ext cx="7334200" cy="1143000"/>
          </a:xfrm>
        </p:spPr>
        <p:txBody>
          <a:bodyPr/>
          <a:lstStyle/>
          <a:p>
            <a:pPr marL="0" indent="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/>
              <a:t>Создание плана работы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650" y="1268413"/>
            <a:ext cx="7488238" cy="4752975"/>
          </a:xfrm>
        </p:spPr>
        <p:txBody>
          <a:bodyPr rtlCol="0">
            <a:normAutofit fontScale="77500" lnSpcReduction="2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Создание плана работы организации во внешнем секторе: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какие мероприятия могут помочь преодолеть социальную трудность той или иной социальной категории,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определение приоритетов эффективных форм работы (акции,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перформансы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т.д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Создание плана работы НКО во внутреннем секторе,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подготовка к реализации того или иного проекта силами членов организации,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назначение ответственных координаторов за то или иное направление,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взаимоподстраховка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отработка маршрутов логистик,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делегирование полномочий,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отчет о деятельности</a:t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3555" name="Picture 3" descr="C:\Users\Admin\Desktop\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4076700"/>
            <a:ext cx="2389187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6512511" cy="1143000"/>
          </a:xfrm>
        </p:spPr>
        <p:txBody>
          <a:bodyPr/>
          <a:lstStyle/>
          <a:p>
            <a:pPr marL="0" indent="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effectLst/>
              </a:rPr>
              <a:t>Создание собственных СМИ</a:t>
            </a:r>
            <a:endParaRPr lang="ru-RU" sz="3200" dirty="0"/>
          </a:p>
        </p:txBody>
      </p:sp>
      <p:pic>
        <p:nvPicPr>
          <p:cNvPr id="24578" name="Picture 2" descr="C:\Виктория\!!!!WORK\Гезалову\b_8d514b71c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1268413"/>
            <a:ext cx="3960812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1268413"/>
            <a:ext cx="4464050" cy="3673475"/>
          </a:xfrm>
        </p:spPr>
        <p:txBody>
          <a:bodyPr rtlCol="0">
            <a:normAutofit fontScale="77500" lnSpcReduction="2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сайт,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дайдежст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ТВ-Канал на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Youtube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Rutube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собственные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видеоблоги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газет и брошюр,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листовок,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визиток,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создание информационных поводов для СМИ,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написание пресс-китов, пресс релизов, пост- релизов (информационное сопровождение проекта и деятельности НКО в СМИ)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Виктория\!!!!WORK\Гезалову\business-contac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2668588"/>
            <a:ext cx="532923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622232" cy="1143000"/>
          </a:xfrm>
        </p:spPr>
        <p:txBody>
          <a:bodyPr/>
          <a:lstStyle/>
          <a:p>
            <a:pPr marL="0" indent="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effectLst/>
              </a:rPr>
              <a:t>Реализация проектов с участием других субъектов</a:t>
            </a:r>
            <a:endParaRPr lang="ru-RU" sz="3200" dirty="0"/>
          </a:p>
        </p:txBody>
      </p:sp>
      <p:sp>
        <p:nvSpPr>
          <p:cNvPr id="25603" name="Объект 2"/>
          <p:cNvSpPr>
            <a:spLocks noGrp="1"/>
          </p:cNvSpPr>
          <p:nvPr>
            <p:ph sz="quarter" idx="13"/>
          </p:nvPr>
        </p:nvSpPr>
        <p:spPr>
          <a:xfrm>
            <a:off x="611188" y="1682750"/>
            <a:ext cx="7129462" cy="3475038"/>
          </a:xfrm>
        </p:spPr>
        <p:txBody>
          <a:bodyPr/>
          <a:lstStyle/>
          <a:p>
            <a:r>
              <a:rPr lang="ru-RU" smtClean="0"/>
              <a:t>- другие НКО и фонды местного сообщества,</a:t>
            </a:r>
          </a:p>
          <a:p>
            <a:r>
              <a:rPr lang="ru-RU" smtClean="0"/>
              <a:t>- органами законодательной и исполнительной власти</a:t>
            </a:r>
          </a:p>
          <a:p>
            <a:r>
              <a:rPr lang="ru-RU" b="1" smtClean="0"/>
              <a:t>- </a:t>
            </a:r>
            <a:r>
              <a:rPr lang="ru-RU" smtClean="0"/>
              <a:t>представителями СМИ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20688"/>
            <a:ext cx="6512511" cy="1656184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600" dirty="0" smtClean="0"/>
              <a:t>Субъекты взаимодействия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1143000" y="1340768"/>
          <a:ext cx="64008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622233" cy="1143000"/>
          </a:xfrm>
        </p:spPr>
        <p:txBody>
          <a:bodyPr/>
          <a:lstStyle/>
          <a:p>
            <a:pPr marL="0" indent="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effectLst/>
              </a:rPr>
              <a:t>Обучение технологиям работы НКО</a:t>
            </a:r>
            <a:endParaRPr lang="ru-RU" sz="3200" dirty="0"/>
          </a:p>
        </p:txBody>
      </p:sp>
      <p:sp>
        <p:nvSpPr>
          <p:cNvPr id="27650" name="Объект 2"/>
          <p:cNvSpPr>
            <a:spLocks noGrp="1"/>
          </p:cNvSpPr>
          <p:nvPr>
            <p:ph sz="quarter" idx="13"/>
          </p:nvPr>
        </p:nvSpPr>
        <p:spPr>
          <a:xfrm>
            <a:off x="755650" y="1466850"/>
            <a:ext cx="5616575" cy="4554538"/>
          </a:xfrm>
        </p:spPr>
        <p:txBody>
          <a:bodyPr/>
          <a:lstStyle/>
          <a:p>
            <a:r>
              <a:rPr lang="ru-RU" smtClean="0"/>
              <a:t>- социальное проектирование,</a:t>
            </a:r>
          </a:p>
          <a:p>
            <a:r>
              <a:rPr lang="ru-RU" smtClean="0"/>
              <a:t>- безгрантовая деятельность,</a:t>
            </a:r>
          </a:p>
          <a:p>
            <a:r>
              <a:rPr lang="ru-RU" smtClean="0"/>
              <a:t>- командообразование,</a:t>
            </a:r>
          </a:p>
          <a:p>
            <a:r>
              <a:rPr lang="ru-RU" smtClean="0"/>
              <a:t>- написание грантовых проектов и программ,</a:t>
            </a:r>
          </a:p>
          <a:p>
            <a:r>
              <a:rPr lang="ru-RU" smtClean="0"/>
              <a:t>- фандрайзинг,</a:t>
            </a:r>
          </a:p>
          <a:p>
            <a:r>
              <a:rPr lang="ru-RU" smtClean="0"/>
              <a:t>- тайменеджмент,</a:t>
            </a:r>
          </a:p>
          <a:p>
            <a:r>
              <a:rPr lang="ru-RU" smtClean="0"/>
              <a:t>- сторлитинг (история),</a:t>
            </a:r>
          </a:p>
          <a:p>
            <a:r>
              <a:rPr lang="ru-RU" smtClean="0"/>
              <a:t>- формирование портфолио дел НКО,</a:t>
            </a:r>
          </a:p>
          <a:p>
            <a:r>
              <a:rPr lang="ru-RU" smtClean="0"/>
              <a:t>- создание традиций НКО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C:\Users\Admin\Desktop\vektor_ce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365625"/>
            <a:ext cx="741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622233" cy="1143000"/>
          </a:xfrm>
        </p:spPr>
        <p:txBody>
          <a:bodyPr/>
          <a:lstStyle/>
          <a:p>
            <a:pPr marL="0" indent="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effectLst/>
              </a:rPr>
              <a:t>Определение вектора развития НКО</a:t>
            </a:r>
            <a:endParaRPr lang="ru-RU" sz="3200" dirty="0"/>
          </a:p>
        </p:txBody>
      </p:sp>
      <p:sp>
        <p:nvSpPr>
          <p:cNvPr id="28675" name="Объект 2"/>
          <p:cNvSpPr>
            <a:spLocks noGrp="1"/>
          </p:cNvSpPr>
          <p:nvPr>
            <p:ph sz="quarter" idx="13"/>
          </p:nvPr>
        </p:nvSpPr>
        <p:spPr>
          <a:xfrm>
            <a:off x="755650" y="1466850"/>
            <a:ext cx="7200900" cy="4554538"/>
          </a:xfrm>
        </p:spPr>
        <p:txBody>
          <a:bodyPr/>
          <a:lstStyle/>
          <a:p>
            <a:r>
              <a:rPr lang="ru-RU" smtClean="0"/>
              <a:t>- от простого к сложному,</a:t>
            </a:r>
          </a:p>
          <a:p>
            <a:r>
              <a:rPr lang="ru-RU" smtClean="0"/>
              <a:t>- от ненужного к нужному (эмоционального к профессиональному),</a:t>
            </a:r>
          </a:p>
          <a:p>
            <a:r>
              <a:rPr lang="ru-RU" smtClean="0"/>
              <a:t>- от неэффективности к эффективности,</a:t>
            </a:r>
          </a:p>
          <a:p>
            <a:r>
              <a:rPr lang="ru-RU" smtClean="0"/>
              <a:t>- возможный ребрендинг НКО и даже его закрытие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622233" cy="1143000"/>
          </a:xfrm>
        </p:spPr>
        <p:txBody>
          <a:bodyPr/>
          <a:lstStyle/>
          <a:p>
            <a:pPr marL="0" indent="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effectLst/>
              </a:rPr>
              <a:t>Определение критериев эффективности деятельности НКО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1466850"/>
            <a:ext cx="8351838" cy="5202238"/>
          </a:xfrm>
        </p:spPr>
        <p:txBody>
          <a:bodyPr rtlCol="0">
            <a:normAutofit fontScale="62500" lnSpcReduction="2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цитируемость деятельности НКО в СМИ,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наличие долгосрочных договоров о сотрудничестве с другими субъектами общественного сектора,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наличие пула специалистов,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наличие необходимого количества добровольцев для реализации проектов и программ НКО,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обучение добровольцев и их сопровождение,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включенность в процесс деятельности НКО простых граждан,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включенность в процесс работы НКО представителей бизнеса и СМИ,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включенность в процесс деятельности НКО представителей власти и религиозных конфессий,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доход и расход средств организации,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наличие собственного офиса,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наличие опыта социального проектирования,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опыт публичных слушаний,</a:t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опыт участия в конференциях, семинарах и круглых столах,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опыт включенности в межсекторные комиссии и комитете органы исполнительной и законодательной власти,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наличие опыта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грантовой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деятельности,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наличие опыта проведение мелких и крупных проектов и программ,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наличие опыта создания методических и презентационных материалов,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новый вектор НКО- внедрение в общественно-политическое пространство как структура способная менять социальную реальность.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622233" cy="1143000"/>
          </a:xfrm>
        </p:spPr>
        <p:txBody>
          <a:bodyPr/>
          <a:lstStyle/>
          <a:p>
            <a:pPr marL="0" indent="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effectLst/>
              </a:rPr>
              <a:t>Вывод!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1466850"/>
            <a:ext cx="8351838" cy="4483100"/>
          </a:xfrm>
        </p:spPr>
        <p:txBody>
          <a:bodyPr rtlCol="0">
            <a:normAutofit lnSpcReduction="1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Главным критерием эффективности НКО является не количество сделанных мероприятий или добровольческого замеса, а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то: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Как </a:t>
            </a:r>
            <a:r>
              <a:rPr lang="ru-RU" b="1" i="1" dirty="0">
                <a:solidFill>
                  <a:srgbClr val="FF0000"/>
                </a:solidFill>
              </a:rPr>
              <a:t>изменилась качество жизни социальной </a:t>
            </a:r>
            <a:r>
              <a:rPr lang="ru-RU" b="1" i="1" dirty="0" smtClean="0">
                <a:solidFill>
                  <a:srgbClr val="FF0000"/>
                </a:solidFill>
              </a:rPr>
              <a:t>группы;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Каков </a:t>
            </a:r>
            <a:r>
              <a:rPr lang="ru-RU" b="1" i="1" dirty="0">
                <a:solidFill>
                  <a:srgbClr val="FF0000"/>
                </a:solidFill>
              </a:rPr>
              <a:t>вектор ее развития и как изменилось отношение к ней со стороны общества, власти, бизнеса и СМИ. 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менно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этом пространстве им предстоит делать свои жизнеутверждающие шаги, и чем качественнее работа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НКО,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тем более тверды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шаги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тех, ради кого это самое НКО создавалось.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Виктория\!!!!WORK\Гезалову\1289204569_128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4013" y="1844675"/>
            <a:ext cx="3832225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17581" y="332656"/>
            <a:ext cx="7858875" cy="4592801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 smtClean="0"/>
              <a:t>Полетели вместе..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71775" y="5084763"/>
            <a:ext cx="4338638" cy="143986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1900" smtClean="0"/>
              <a:t>Мои контакты:</a:t>
            </a:r>
          </a:p>
          <a:p>
            <a:pPr algn="ctr">
              <a:lnSpc>
                <a:spcPct val="80000"/>
              </a:lnSpc>
            </a:pPr>
            <a:r>
              <a:rPr lang="ru-RU" sz="1900" smtClean="0"/>
              <a:t>8 </a:t>
            </a:r>
            <a:r>
              <a:rPr lang="ru-RU" sz="1900" smtClean="0">
                <a:latin typeface="Arial" charset="0"/>
              </a:rPr>
              <a:t>9104703063</a:t>
            </a:r>
          </a:p>
          <a:p>
            <a:pPr algn="ctr">
              <a:lnSpc>
                <a:spcPct val="80000"/>
              </a:lnSpc>
            </a:pPr>
            <a:r>
              <a:rPr lang="ru-RU" sz="1900" smtClean="0"/>
              <a:t>Скайп: gezalov_sasha</a:t>
            </a:r>
          </a:p>
          <a:p>
            <a:pPr algn="ctr">
              <a:lnSpc>
                <a:spcPct val="80000"/>
              </a:lnSpc>
            </a:pPr>
            <a:r>
              <a:rPr lang="ru-RU" sz="1900" smtClean="0"/>
              <a:t>Сайт: gezalov.net</a:t>
            </a:r>
          </a:p>
          <a:p>
            <a:pPr algn="ctr">
              <a:lnSpc>
                <a:spcPct val="80000"/>
              </a:lnSpc>
            </a:pPr>
            <a:endParaRPr lang="ru-RU" sz="19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Виктория\!!!!WORK\Гезалову\x_ec28325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628775"/>
            <a:ext cx="62357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14438" y="188913"/>
            <a:ext cx="5589587" cy="1689100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Как создать успешное НКО?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 чего начать?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К чему идти?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6600" y="476250"/>
            <a:ext cx="26638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Начало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4213" y="1557338"/>
            <a:ext cx="78486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Проведение исследования проблемы мониторинг, под которую создается общественная организация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00563" y="2420938"/>
            <a:ext cx="4103687" cy="31384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Формы проведения исследования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- обзор информации местных, региональных и федеральных СМИ,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- проведение опроса местного населения и будущих субъектов взаимодействия,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анкетирование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, </a:t>
            </a:r>
            <a:endParaRPr lang="ru-RU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изучение статистических данных официальных органов власти,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собственное расследование</a:t>
            </a:r>
            <a:endParaRPr lang="ru-RU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5364" name="Picture 2" descr="C:\Виктория\!!!!WORK\Гезалову\reakciya-na-problem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3" y="2433638"/>
            <a:ext cx="3725862" cy="372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Виктория\!!!!WORK\Гезалову\Общее-собрание-участников-ОО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3775" y="2205038"/>
            <a:ext cx="4105275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68313" y="1393825"/>
            <a:ext cx="4391025" cy="45561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Определение </a:t>
            </a:r>
            <a:r>
              <a:rPr lang="ru-RU" b="1" dirty="0">
                <a:latin typeface="+mn-lt"/>
              </a:rPr>
              <a:t>миссии </a:t>
            </a:r>
            <a:r>
              <a:rPr lang="ru-RU" b="1" dirty="0">
                <a:latin typeface="+mn-lt"/>
              </a:rPr>
              <a:t>НКО: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+mn-lt"/>
              </a:rPr>
              <a:t>Ради </a:t>
            </a:r>
            <a:r>
              <a:rPr lang="ru-RU" dirty="0">
                <a:latin typeface="+mn-lt"/>
              </a:rPr>
              <a:t>чего общественная организация создавалась, каких общественных изменений </a:t>
            </a:r>
            <a:r>
              <a:rPr lang="ru-RU" dirty="0">
                <a:latin typeface="+mn-lt"/>
              </a:rPr>
              <a:t>ожидается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Определение с целями и задачами </a:t>
            </a:r>
            <a:r>
              <a:rPr lang="ru-RU" b="1" dirty="0">
                <a:latin typeface="+mn-lt"/>
              </a:rPr>
              <a:t>НКО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Цель:</a:t>
            </a:r>
            <a:r>
              <a:rPr lang="ru-RU" dirty="0">
                <a:latin typeface="+mn-lt"/>
              </a:rPr>
              <a:t> куда мы движемся в ближайшей </a:t>
            </a:r>
            <a:r>
              <a:rPr lang="ru-RU" dirty="0">
                <a:latin typeface="+mn-lt"/>
              </a:rPr>
              <a:t>перспективе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Задачи:</a:t>
            </a:r>
            <a:r>
              <a:rPr lang="ru-RU" dirty="0">
                <a:latin typeface="+mn-lt"/>
              </a:rPr>
              <a:t> Каким способом мы будем добиваться поставленной цели.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5" y="404664"/>
            <a:ext cx="8152781" cy="1224136"/>
          </a:xfrm>
          <a:prstGeom prst="rect">
            <a:avLst/>
          </a:prstGeom>
          <a:effectLst/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32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Проведение общего собрания членов будущей НКО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Виктория\!!!!WORK\Гезалову\77413578_large_3640123_ucboyutluinsanl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500" y="1782763"/>
            <a:ext cx="4949825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937" cy="936104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400" dirty="0" smtClean="0"/>
              <a:t>Выбор лидера организации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268413"/>
            <a:ext cx="6049963" cy="5400675"/>
          </a:xfrm>
        </p:spPr>
        <p:txBody>
          <a:bodyPr rtlCol="0">
            <a:normAutofit fontScale="77500" lnSpcReduction="2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Выбор лидера НКО крайне важный момент, важно, чтобы лидер обладал некоторыми ярко выраженными 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качествами: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харизмой,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работоспособностью,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честностью,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коммуникабельностью,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стрессоустойвостью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менеджерским опытом,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способностью делегировать полномочия,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минимальной занятостью,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психологическими знаниями,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умением хорошо говорить и убеждать,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владение оргтехникой и личным авто (если есть),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умением создать мягкий психологический климат,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не стяжательный,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не ищущий славы и денег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10264" cy="1143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effectLst/>
              </a:rPr>
              <a:t>Создание логотипа и слогана НКО</a:t>
            </a:r>
            <a:endParaRPr lang="ru-RU" sz="3200" dirty="0"/>
          </a:p>
        </p:txBody>
      </p:sp>
      <p:sp>
        <p:nvSpPr>
          <p:cNvPr id="18434" name="Объект 2"/>
          <p:cNvSpPr>
            <a:spLocks noGrp="1"/>
          </p:cNvSpPr>
          <p:nvPr>
            <p:ph sz="quarter" idx="13"/>
          </p:nvPr>
        </p:nvSpPr>
        <p:spPr>
          <a:xfrm>
            <a:off x="323850" y="1125538"/>
            <a:ext cx="4581525" cy="3473450"/>
          </a:xfrm>
        </p:spPr>
        <p:txBody>
          <a:bodyPr/>
          <a:lstStyle/>
          <a:p>
            <a:r>
              <a:rPr lang="ru-RU" smtClean="0"/>
              <a:t>соответствие заявленной миссии НКО,</a:t>
            </a:r>
          </a:p>
          <a:p>
            <a:r>
              <a:rPr lang="ru-RU" smtClean="0"/>
              <a:t>простота,</a:t>
            </a:r>
          </a:p>
          <a:p>
            <a:r>
              <a:rPr lang="ru-RU" smtClean="0"/>
              <a:t>использование минимума цвета,</a:t>
            </a:r>
          </a:p>
          <a:p>
            <a:r>
              <a:rPr lang="ru-RU" smtClean="0"/>
              <a:t>читабельность,</a:t>
            </a:r>
          </a:p>
          <a:p>
            <a:r>
              <a:rPr lang="ru-RU" smtClean="0"/>
              <a:t>легкая воспроизводимость</a:t>
            </a:r>
          </a:p>
        </p:txBody>
      </p:sp>
      <p:pic>
        <p:nvPicPr>
          <p:cNvPr id="18435" name="Picture 2" descr="C:\Виктория\!!!!WORK\Гезалову\43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9613" y="1196975"/>
            <a:ext cx="17621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 descr="C:\Виктория\!!!!WORK\DD лог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1196975"/>
            <a:ext cx="161607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C:\Виктория\!!!!WORK\Гезалову\3958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221163"/>
            <a:ext cx="2259012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 descr="C:\Виктория\!!!!WORK\Гезалову\1_rea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63850" y="4221163"/>
            <a:ext cx="2284413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6" descr="C:\Виктория\!!!!WORK\Гезалову\0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92725" y="4221163"/>
            <a:ext cx="259715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52928" cy="1143000"/>
          </a:xfrm>
        </p:spPr>
        <p:txBody>
          <a:bodyPr/>
          <a:lstStyle/>
          <a:p>
            <a:pPr marL="0" indent="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>
                <a:effectLst/>
              </a:rPr>
              <a:t>Создание портфолио устойчивых связей с представителями общественного сектора</a:t>
            </a:r>
            <a:endParaRPr lang="ru-RU" sz="2800" dirty="0"/>
          </a:p>
        </p:txBody>
      </p:sp>
      <p:sp>
        <p:nvSpPr>
          <p:cNvPr id="19458" name="Объект 2"/>
          <p:cNvSpPr>
            <a:spLocks noGrp="1"/>
          </p:cNvSpPr>
          <p:nvPr>
            <p:ph sz="quarter" idx="13"/>
          </p:nvPr>
        </p:nvSpPr>
        <p:spPr>
          <a:xfrm>
            <a:off x="684213" y="1700213"/>
            <a:ext cx="4175125" cy="3889375"/>
          </a:xfrm>
        </p:spPr>
        <p:txBody>
          <a:bodyPr/>
          <a:lstStyle/>
          <a:p>
            <a:r>
              <a:rPr lang="ru-RU" smtClean="0"/>
              <a:t>- подписание договоров намерений,</a:t>
            </a:r>
          </a:p>
          <a:p>
            <a:r>
              <a:rPr lang="ru-RU" smtClean="0"/>
              <a:t>- достижений устных договоренностей,</a:t>
            </a:r>
          </a:p>
          <a:p>
            <a:r>
              <a:rPr lang="ru-RU" smtClean="0"/>
              <a:t>- включение в процессы деятельности субъекта (например, создание в СМИ собственных колонок или программ на ТВ)</a:t>
            </a:r>
          </a:p>
          <a:p>
            <a:endParaRPr lang="ru-RU" smtClean="0"/>
          </a:p>
        </p:txBody>
      </p:sp>
      <p:pic>
        <p:nvPicPr>
          <p:cNvPr id="19459" name="Picture 2" descr="C:\Виктория\!!!!WORK\Гезалову\398a8bc2e3f7f879ff0986359513be80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773238"/>
            <a:ext cx="381635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694240" cy="1143000"/>
          </a:xfrm>
        </p:spPr>
        <p:txBody>
          <a:bodyPr/>
          <a:lstStyle/>
          <a:p>
            <a:pPr marL="0" indent="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>
                <a:effectLst/>
              </a:rPr>
              <a:t>Определение общего </a:t>
            </a:r>
            <a:r>
              <a:rPr lang="ru-RU" sz="2800" dirty="0" err="1">
                <a:effectLst/>
              </a:rPr>
              <a:t>медиаплана</a:t>
            </a:r>
            <a:r>
              <a:rPr lang="ru-RU" sz="2800" dirty="0">
                <a:effectLst/>
              </a:rPr>
              <a:t> НКО (продвижение идей в общественные массы и представительства власти и СМИ)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650" y="2330450"/>
            <a:ext cx="7416800" cy="3690938"/>
          </a:xfrm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наличие СМИ региона,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проведение переговоров с главными редакторами о сотрудничестве на перспективу,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озвучивание важных для социальной группы тем,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поиск наиболее точных и точечных подач проблемы и способов ее решения через СМИ,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создание пула журналистов остро пишущих на социальные темы,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включение журналистов в общий процесс работы НКО.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13792"/>
            <a:ext cx="7262192" cy="1143000"/>
          </a:xfrm>
        </p:spPr>
        <p:txBody>
          <a:bodyPr/>
          <a:lstStyle/>
          <a:p>
            <a:pPr marL="0" indent="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effectLst/>
              </a:rPr>
              <a:t>Определение форм работы НКО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4213" y="2114550"/>
            <a:ext cx="7056437" cy="3475038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клубы общения,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центры поддержки,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семинары и тренинги,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ярмарки реализованных проектов и программ,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фотоконкурсы,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совместное проведение дней рождения и иные формы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взаимоконтакта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совместные культурно-спортивные проекты,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100</TotalTime>
  <Words>611</Words>
  <Application>Microsoft Office PowerPoint</Application>
  <PresentationFormat>Экран (4:3)</PresentationFormat>
  <Paragraphs>129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Trebuchet MS</vt:lpstr>
      <vt:lpstr>Arial</vt:lpstr>
      <vt:lpstr>Georgia</vt:lpstr>
      <vt:lpstr>Calibri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Формула успешного НКО</dc:title>
  <dc:creator>Viki</dc:creator>
  <cp:lastModifiedBy>семинар</cp:lastModifiedBy>
  <cp:revision>16</cp:revision>
  <dcterms:created xsi:type="dcterms:W3CDTF">2012-10-03T20:30:09Z</dcterms:created>
  <dcterms:modified xsi:type="dcterms:W3CDTF">2012-12-10T06:51:54Z</dcterms:modified>
</cp:coreProperties>
</file>